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0" r:id="rId4"/>
    <p:sldId id="312" r:id="rId5"/>
    <p:sldId id="313" r:id="rId6"/>
    <p:sldId id="314" r:id="rId7"/>
    <p:sldId id="315" r:id="rId8"/>
    <p:sldId id="295" r:id="rId9"/>
    <p:sldId id="317" r:id="rId10"/>
    <p:sldId id="296" r:id="rId11"/>
    <p:sldId id="319" r:id="rId12"/>
    <p:sldId id="318" r:id="rId13"/>
    <p:sldId id="320" r:id="rId14"/>
    <p:sldId id="26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E9FD-108D-4105-AC27-2B2BD71D3E5E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2F13-3E23-4D9F-97AC-25D2924060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23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F3BF7-4E5A-4098-83E2-98CCED40790A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C13C-4573-42BD-8B36-0EC36FC61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4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1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hteck 2"/>
          <p:cNvSpPr/>
          <p:nvPr userDrawn="1"/>
        </p:nvSpPr>
        <p:spPr>
          <a:xfrm>
            <a:off x="3694808" y="1272769"/>
            <a:ext cx="4207533" cy="3972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esb Rechtsanwälte Strewe &amp; Partner mbB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Information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Data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Protection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Engineering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Contract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Intellectual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kanzlei.de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Hauptsitz:</a:t>
            </a: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  <a:tab pos="27051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Goethestraße 17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(Villa Harzer)</a:t>
            </a: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  <a:tab pos="270510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01109 Dresden</a:t>
            </a: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  <a:tab pos="270510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  <a:tab pos="270510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Tel.: 0351 / 816 51-0</a:t>
            </a: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  <a:tab pos="270510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0170" algn="l"/>
                <a:tab pos="270510" algn="l"/>
              </a:tabLst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E-Mail: dresden@kanzlei.de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Mitglied der esb EWIV mit Büros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</a:rPr>
              <a:t>Dresden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 Stuttgart  Berlin  Hamburg  Dortmund 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Schleswig-Flensburg  Warschau 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 Sans" panose="00000500000000000000" pitchFamily="2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Temeswar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Sans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8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37802"/>
            <a:ext cx="10515600" cy="48664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327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upt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4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097280"/>
            <a:ext cx="5181600" cy="50796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097280"/>
            <a:ext cx="5181600" cy="50796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35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115895"/>
            <a:ext cx="10515600" cy="438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28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0" y="1"/>
            <a:ext cx="12192000" cy="731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chemeClr val="tx1"/>
                </a:solidFill>
                <a:latin typeface="Merriweather Sans Light" panose="000004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sz="1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Tahoma"/>
            </a:endParaRPr>
          </a:p>
          <a:p>
            <a:pPr>
              <a:defRPr/>
            </a:pPr>
            <a:r>
              <a:rPr lang="de-DE" sz="1800" spc="-1" baseline="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        </a:t>
            </a:r>
            <a:r>
              <a:rPr lang="de-DE" sz="1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e</a:t>
            </a:r>
            <a:r>
              <a:rPr lang="de-DE" sz="2000" spc="-1" baseline="-14000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|</a:t>
            </a:r>
            <a:r>
              <a:rPr lang="de-DE" sz="1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</a:t>
            </a:r>
            <a:r>
              <a:rPr lang="de-DE" sz="2000" spc="-1" baseline="-14000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|</a:t>
            </a:r>
            <a:r>
              <a:rPr lang="de-DE" sz="1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b</a:t>
            </a:r>
            <a:r>
              <a:rPr lang="de-DE" sz="1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Rechtsanwälte</a:t>
            </a:r>
            <a:r>
              <a:rPr lang="de-DE" sz="1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	</a:t>
            </a:r>
            <a:r>
              <a:rPr lang="de-DE" sz="1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  		</a:t>
            </a:r>
            <a:r>
              <a:rPr lang="de-DE" sz="105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12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2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10012459" y="6581001"/>
            <a:ext cx="2020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esb Rechtsanwälte</a:t>
            </a:r>
          </a:p>
        </p:txBody>
      </p:sp>
    </p:spTree>
    <p:extLst>
      <p:ext uri="{BB962C8B-B14F-4D97-AF65-F5344CB8AC3E}">
        <p14:creationId xmlns:p14="http://schemas.microsoft.com/office/powerpoint/2010/main" val="272763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38184"/>
            <a:ext cx="9144000" cy="1366026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200" b="1" dirty="0"/>
              <a:t>Das Rechtskataster - Tipps für die Compliance-Praxis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600" b="1" dirty="0" smtClean="0"/>
              <a:t>  </a:t>
            </a:r>
            <a:r>
              <a:rPr lang="de-DE" sz="3600" dirty="0" smtClean="0">
                <a:latin typeface="+mn-lt"/>
              </a:rPr>
              <a:t> </a:t>
            </a:r>
            <a:endParaRPr lang="de-DE" sz="3600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16006"/>
            <a:ext cx="9144000" cy="1655762"/>
          </a:xfrm>
        </p:spPr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Stefan Ansgar Strewe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11. Mai 2023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0" y="335396"/>
            <a:ext cx="1609804" cy="8049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43" y="305665"/>
            <a:ext cx="1696414" cy="8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Praxistipp 3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Spezielle Software oder Tabelle?</a:t>
            </a:r>
          </a:p>
          <a:p>
            <a:pPr marL="914400" lvl="2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Uns von esb hat bislang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keine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angebotene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Softwarelösung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überzeugt.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Laufend gepflegte Tabelle 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daher unseres Erachtens sinnvoll und ausreichend.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23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Praxistipp 4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Ohne laufende Pflege ist die Arbeit schnell wertlos, das Rechtskataster wird dann zum Risiko!</a:t>
            </a:r>
          </a:p>
          <a:p>
            <a:pPr marL="914400" lvl="2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Die Juristen damit beauftragen, die im Rechtskataster hinterlegten Normen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laufend zu beobachten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Regelmäßige Prüfung, ob sich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neue zu beachtende Normen ankündigen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Bei Rechtsänderungen, Fachbereiche einbinden, die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Änderungen bei den jeweiligen Pflichten herausarbeiten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und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Verantwortlichkeiten für die Umsetzung definieren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68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Fazit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Die Führung eines 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Rechtskatasters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ist bei 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sorgfältiger Entwicklung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und 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laufender Pflege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ein 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wertvolles Instrument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zur 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Umsetzung der Compliance-Anforderungen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 das Unternehmen und seine Mitarbeiter.</a:t>
            </a:r>
            <a:endParaRPr lang="de-DE" sz="22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92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0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Immer mehr Normen</a:t>
            </a:r>
            <a:endParaRPr lang="de-D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Vollständig neue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Gesetzeswerke, z.B. aus jüngster Vergangenheit</a:t>
            </a:r>
          </a:p>
          <a:p>
            <a:pPr marL="457200" lvl="1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DSGVO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Bundesdatenschutzgesetz (BDSG) neu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Gesetz zum Schutz von Geschäftsgeheimnissen (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GeschGehG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Telekommunikation-Telemedien-Datenschutz-Gesetz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(TTDSG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Lieferkettensorgfaltspflichtengesetz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LkSG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Immer mehr Normen</a:t>
            </a:r>
            <a:endParaRPr lang="de-D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Demnächst kommende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Gesetze, z.B. </a:t>
            </a:r>
          </a:p>
          <a:p>
            <a:pPr marL="457200" lvl="1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Hinweisgeberschutzgesetz 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KI-Verordnung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Laufende Änderungen</a:t>
            </a:r>
            <a:endParaRPr lang="de-D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Gesetzesänderungen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, z.B. Änderungen</a:t>
            </a:r>
          </a:p>
          <a:p>
            <a:pPr marL="457200" lvl="1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im BSI-Gesetz und in der BSI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KritisV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im BGB in Bezug auf digitale Produkte (§§ 327 ff. BGB)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im BGB in Bezug auf neuen Sachmangelbegriff (§ 434 BGB)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Probleme</a:t>
            </a:r>
            <a:endParaRPr lang="de-D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Neuerungen und Änderungen werden im Unternehmen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nicht oder zu spät bekannt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Sich aus den Neuerungen und Änderungen ergebende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Pflichten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(oder auch der Wegfall von Pflichten!) wird nicht oder zu spät erkannt.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Schäden / Bußgelder / Strafen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wegen fehlender oder mangelhafter Umsetzung.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Erhöhte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Aufwände wegen später und überhasteter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Umsetzung.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Lösung</a:t>
            </a:r>
            <a:endParaRPr lang="de-D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Entwicklung,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Verteilung und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laufende Pflege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eines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Rechtskatasters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73" y="1691568"/>
            <a:ext cx="10417624" cy="43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Praxistipp 1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Entwicklungsteam „Rechtskataster“ gründen und Normen herausarbeiten!</a:t>
            </a:r>
          </a:p>
          <a:p>
            <a:pPr marL="914400" lvl="2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Ein Rechtskataster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bedeutet 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ein bisschen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Arbeit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ist aber bei richtiger Umsetzung von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unschätzbarem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Wert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Weil unterschiedlichste Fachbereiche und Verantwortlichkeiten betroffen sein können, sollte ein kleines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Team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zusammengestellt werden, das die relevanten Themen sammelt.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 nächsten Schritt müssen die Juristen helfen und die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relevanten Normen 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herausarbeiten.</a:t>
            </a: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8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137802"/>
            <a:ext cx="10542373" cy="510236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Praxistipp 2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Abgeleitete Pflichten und Verantwortlichkeiten definieren!</a:t>
            </a:r>
          </a:p>
          <a:p>
            <a:pPr marL="914400" lvl="2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Die relevanten Normen sind wichtig.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Richtig wertvoll wird das Rechtskataster aber erst dann, wenn in weiteren Spalten definiert wird,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welche Pflichten 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sich aus den entsprechenden Normen gerade für das Unternehmen ergeben und wer jeweils im Unternehmen für deren </a:t>
            </a:r>
            <a:r>
              <a:rPr lang="de-DE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Umsetzung verantwortlich </a:t>
            </a:r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ist.</a:t>
            </a:r>
          </a:p>
          <a:p>
            <a:pPr lvl="3"/>
            <a:endParaRPr lang="de-DE" sz="2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Dies muss dann von den jeweiligen Fachbereichen gemeinsam mit den Juristen herausgearbeitet werden.</a:t>
            </a:r>
          </a:p>
          <a:p>
            <a:pPr marL="1371600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12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aup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Breitbild</PresentationFormat>
  <Paragraphs>101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Merriweather Sans</vt:lpstr>
      <vt:lpstr>Merriweather Sans Light</vt:lpstr>
      <vt:lpstr>Symbol</vt:lpstr>
      <vt:lpstr>Tahoma</vt:lpstr>
      <vt:lpstr>Times New Roman</vt:lpstr>
      <vt:lpstr>Wingdings</vt:lpstr>
      <vt:lpstr>Titelfolie</vt:lpstr>
      <vt:lpstr>Hauptfolie</vt:lpstr>
      <vt:lpstr> Das Rechtskataster - Tipps für die Compliance-Praxis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Ansgar Strewe</dc:creator>
  <cp:lastModifiedBy>esb 001</cp:lastModifiedBy>
  <cp:revision>136</cp:revision>
  <dcterms:created xsi:type="dcterms:W3CDTF">2020-02-11T10:19:05Z</dcterms:created>
  <dcterms:modified xsi:type="dcterms:W3CDTF">2023-05-10T15:25:00Z</dcterms:modified>
</cp:coreProperties>
</file>